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4287500" cy="4764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38" y="779679"/>
            <a:ext cx="10715625" cy="1658608"/>
          </a:xfrm>
        </p:spPr>
        <p:txBody>
          <a:bodyPr anchor="b"/>
          <a:lstStyle>
            <a:lvl1pPr algn="ctr">
              <a:defRPr sz="41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38" y="2502249"/>
            <a:ext cx="10715625" cy="1150218"/>
          </a:xfrm>
        </p:spPr>
        <p:txBody>
          <a:bodyPr/>
          <a:lstStyle>
            <a:lvl1pPr marL="0" indent="0" algn="ctr">
              <a:buNone/>
              <a:defRPr sz="1667"/>
            </a:lvl1pPr>
            <a:lvl2pPr marL="317617" indent="0" algn="ctr">
              <a:buNone/>
              <a:defRPr sz="1389"/>
            </a:lvl2pPr>
            <a:lvl3pPr marL="635234" indent="0" algn="ctr">
              <a:buNone/>
              <a:defRPr sz="1250"/>
            </a:lvl3pPr>
            <a:lvl4pPr marL="952851" indent="0" algn="ctr">
              <a:buNone/>
              <a:defRPr sz="1112"/>
            </a:lvl4pPr>
            <a:lvl5pPr marL="1270467" indent="0" algn="ctr">
              <a:buNone/>
              <a:defRPr sz="1112"/>
            </a:lvl5pPr>
            <a:lvl6pPr marL="1588084" indent="0" algn="ctr">
              <a:buNone/>
              <a:defRPr sz="1112"/>
            </a:lvl6pPr>
            <a:lvl7pPr marL="1905701" indent="0" algn="ctr">
              <a:buNone/>
              <a:defRPr sz="1112"/>
            </a:lvl7pPr>
            <a:lvl8pPr marL="2223318" indent="0" algn="ctr">
              <a:buNone/>
              <a:defRPr sz="1112"/>
            </a:lvl8pPr>
            <a:lvl9pPr marL="2540935" indent="0" algn="ctr">
              <a:buNone/>
              <a:defRPr sz="11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6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24492" y="253644"/>
            <a:ext cx="3080742" cy="4037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266" y="253644"/>
            <a:ext cx="9063633" cy="40373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24" y="1187714"/>
            <a:ext cx="12322969" cy="1981728"/>
          </a:xfrm>
        </p:spPr>
        <p:txBody>
          <a:bodyPr anchor="b"/>
          <a:lstStyle>
            <a:lvl1pPr>
              <a:defRPr sz="41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824" y="3188190"/>
            <a:ext cx="12322969" cy="1042144"/>
          </a:xfrm>
        </p:spPr>
        <p:txBody>
          <a:bodyPr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176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2pPr>
            <a:lvl3pPr marL="63523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952851" indent="0">
              <a:buNone/>
              <a:defRPr sz="1112">
                <a:solidFill>
                  <a:schemeClr val="tx1">
                    <a:tint val="75000"/>
                  </a:schemeClr>
                </a:solidFill>
              </a:defRPr>
            </a:lvl4pPr>
            <a:lvl5pPr marL="1270467" indent="0">
              <a:buNone/>
              <a:defRPr sz="1112">
                <a:solidFill>
                  <a:schemeClr val="tx1">
                    <a:tint val="75000"/>
                  </a:schemeClr>
                </a:solidFill>
              </a:defRPr>
            </a:lvl5pPr>
            <a:lvl6pPr marL="1588084" indent="0">
              <a:buNone/>
              <a:defRPr sz="1112">
                <a:solidFill>
                  <a:schemeClr val="tx1">
                    <a:tint val="75000"/>
                  </a:schemeClr>
                </a:solidFill>
              </a:defRPr>
            </a:lvl6pPr>
            <a:lvl7pPr marL="1905701" indent="0">
              <a:buNone/>
              <a:defRPr sz="1112">
                <a:solidFill>
                  <a:schemeClr val="tx1">
                    <a:tint val="75000"/>
                  </a:schemeClr>
                </a:solidFill>
              </a:defRPr>
            </a:lvl7pPr>
            <a:lvl8pPr marL="2223318" indent="0">
              <a:buNone/>
              <a:defRPr sz="1112">
                <a:solidFill>
                  <a:schemeClr val="tx1">
                    <a:tint val="75000"/>
                  </a:schemeClr>
                </a:solidFill>
              </a:defRPr>
            </a:lvl8pPr>
            <a:lvl9pPr marL="2540935" indent="0">
              <a:buNone/>
              <a:defRPr sz="11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265" y="1268218"/>
            <a:ext cx="6072188" cy="30227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3047" y="1268218"/>
            <a:ext cx="6072188" cy="30227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26" y="253644"/>
            <a:ext cx="12322969" cy="9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127" y="1167864"/>
            <a:ext cx="6044282" cy="572352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617" indent="0">
              <a:buNone/>
              <a:defRPr sz="1389" b="1"/>
            </a:lvl2pPr>
            <a:lvl3pPr marL="635234" indent="0">
              <a:buNone/>
              <a:defRPr sz="1250" b="1"/>
            </a:lvl3pPr>
            <a:lvl4pPr marL="952851" indent="0">
              <a:buNone/>
              <a:defRPr sz="1112" b="1"/>
            </a:lvl4pPr>
            <a:lvl5pPr marL="1270467" indent="0">
              <a:buNone/>
              <a:defRPr sz="1112" b="1"/>
            </a:lvl5pPr>
            <a:lvl6pPr marL="1588084" indent="0">
              <a:buNone/>
              <a:defRPr sz="1112" b="1"/>
            </a:lvl6pPr>
            <a:lvl7pPr marL="1905701" indent="0">
              <a:buNone/>
              <a:defRPr sz="1112" b="1"/>
            </a:lvl7pPr>
            <a:lvl8pPr marL="2223318" indent="0">
              <a:buNone/>
              <a:defRPr sz="1112" b="1"/>
            </a:lvl8pPr>
            <a:lvl9pPr marL="2540935" indent="0">
              <a:buNone/>
              <a:defRPr sz="11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4127" y="1740215"/>
            <a:ext cx="6044282" cy="2559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3047" y="1167864"/>
            <a:ext cx="6074048" cy="572352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617" indent="0">
              <a:buNone/>
              <a:defRPr sz="1389" b="1"/>
            </a:lvl2pPr>
            <a:lvl3pPr marL="635234" indent="0">
              <a:buNone/>
              <a:defRPr sz="1250" b="1"/>
            </a:lvl3pPr>
            <a:lvl4pPr marL="952851" indent="0">
              <a:buNone/>
              <a:defRPr sz="1112" b="1"/>
            </a:lvl4pPr>
            <a:lvl5pPr marL="1270467" indent="0">
              <a:buNone/>
              <a:defRPr sz="1112" b="1"/>
            </a:lvl5pPr>
            <a:lvl6pPr marL="1588084" indent="0">
              <a:buNone/>
              <a:defRPr sz="1112" b="1"/>
            </a:lvl6pPr>
            <a:lvl7pPr marL="1905701" indent="0">
              <a:buNone/>
              <a:defRPr sz="1112" b="1"/>
            </a:lvl7pPr>
            <a:lvl8pPr marL="2223318" indent="0">
              <a:buNone/>
              <a:defRPr sz="1112" b="1"/>
            </a:lvl8pPr>
            <a:lvl9pPr marL="2540935" indent="0">
              <a:buNone/>
              <a:defRPr sz="11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3047" y="1740215"/>
            <a:ext cx="6074048" cy="2559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27" y="317606"/>
            <a:ext cx="4608090" cy="111162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048" y="685941"/>
            <a:ext cx="7233047" cy="3385590"/>
          </a:xfrm>
        </p:spPr>
        <p:txBody>
          <a:bodyPr/>
          <a:lstStyle>
            <a:lvl1pPr>
              <a:defRPr sz="2223"/>
            </a:lvl1pPr>
            <a:lvl2pPr>
              <a:defRPr sz="1945"/>
            </a:lvl2pPr>
            <a:lvl3pPr>
              <a:defRPr sz="1667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27" y="1429226"/>
            <a:ext cx="4608090" cy="2647819"/>
          </a:xfrm>
        </p:spPr>
        <p:txBody>
          <a:bodyPr/>
          <a:lstStyle>
            <a:lvl1pPr marL="0" indent="0">
              <a:buNone/>
              <a:defRPr sz="1112"/>
            </a:lvl1pPr>
            <a:lvl2pPr marL="317617" indent="0">
              <a:buNone/>
              <a:defRPr sz="973"/>
            </a:lvl2pPr>
            <a:lvl3pPr marL="635234" indent="0">
              <a:buNone/>
              <a:defRPr sz="834"/>
            </a:lvl3pPr>
            <a:lvl4pPr marL="952851" indent="0">
              <a:buNone/>
              <a:defRPr sz="695"/>
            </a:lvl4pPr>
            <a:lvl5pPr marL="1270467" indent="0">
              <a:buNone/>
              <a:defRPr sz="695"/>
            </a:lvl5pPr>
            <a:lvl6pPr marL="1588084" indent="0">
              <a:buNone/>
              <a:defRPr sz="695"/>
            </a:lvl6pPr>
            <a:lvl7pPr marL="1905701" indent="0">
              <a:buNone/>
              <a:defRPr sz="695"/>
            </a:lvl7pPr>
            <a:lvl8pPr marL="2223318" indent="0">
              <a:buNone/>
              <a:defRPr sz="695"/>
            </a:lvl8pPr>
            <a:lvl9pPr marL="2540935" indent="0">
              <a:buNone/>
              <a:defRPr sz="6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27" y="317606"/>
            <a:ext cx="4608090" cy="111162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4048" y="685941"/>
            <a:ext cx="7233047" cy="3385590"/>
          </a:xfrm>
        </p:spPr>
        <p:txBody>
          <a:bodyPr anchor="t"/>
          <a:lstStyle>
            <a:lvl1pPr marL="0" indent="0">
              <a:buNone/>
              <a:defRPr sz="2223"/>
            </a:lvl1pPr>
            <a:lvl2pPr marL="317617" indent="0">
              <a:buNone/>
              <a:defRPr sz="1945"/>
            </a:lvl2pPr>
            <a:lvl3pPr marL="635234" indent="0">
              <a:buNone/>
              <a:defRPr sz="1667"/>
            </a:lvl3pPr>
            <a:lvl4pPr marL="952851" indent="0">
              <a:buNone/>
              <a:defRPr sz="1389"/>
            </a:lvl4pPr>
            <a:lvl5pPr marL="1270467" indent="0">
              <a:buNone/>
              <a:defRPr sz="1389"/>
            </a:lvl5pPr>
            <a:lvl6pPr marL="1588084" indent="0">
              <a:buNone/>
              <a:defRPr sz="1389"/>
            </a:lvl6pPr>
            <a:lvl7pPr marL="1905701" indent="0">
              <a:buNone/>
              <a:defRPr sz="1389"/>
            </a:lvl7pPr>
            <a:lvl8pPr marL="2223318" indent="0">
              <a:buNone/>
              <a:defRPr sz="1389"/>
            </a:lvl8pPr>
            <a:lvl9pPr marL="2540935" indent="0">
              <a:buNone/>
              <a:defRPr sz="13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27" y="1429226"/>
            <a:ext cx="4608090" cy="2647819"/>
          </a:xfrm>
        </p:spPr>
        <p:txBody>
          <a:bodyPr/>
          <a:lstStyle>
            <a:lvl1pPr marL="0" indent="0">
              <a:buNone/>
              <a:defRPr sz="1112"/>
            </a:lvl1pPr>
            <a:lvl2pPr marL="317617" indent="0">
              <a:buNone/>
              <a:defRPr sz="973"/>
            </a:lvl2pPr>
            <a:lvl3pPr marL="635234" indent="0">
              <a:buNone/>
              <a:defRPr sz="834"/>
            </a:lvl3pPr>
            <a:lvl4pPr marL="952851" indent="0">
              <a:buNone/>
              <a:defRPr sz="695"/>
            </a:lvl4pPr>
            <a:lvl5pPr marL="1270467" indent="0">
              <a:buNone/>
              <a:defRPr sz="695"/>
            </a:lvl5pPr>
            <a:lvl6pPr marL="1588084" indent="0">
              <a:buNone/>
              <a:defRPr sz="695"/>
            </a:lvl6pPr>
            <a:lvl7pPr marL="1905701" indent="0">
              <a:buNone/>
              <a:defRPr sz="695"/>
            </a:lvl7pPr>
            <a:lvl8pPr marL="2223318" indent="0">
              <a:buNone/>
              <a:defRPr sz="695"/>
            </a:lvl8pPr>
            <a:lvl9pPr marL="2540935" indent="0">
              <a:buNone/>
              <a:defRPr sz="6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266" y="253644"/>
            <a:ext cx="12322969" cy="92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266" y="1268218"/>
            <a:ext cx="12322969" cy="3022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2265" y="4415604"/>
            <a:ext cx="3214688" cy="253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E1C0-BA61-4E64-A880-C1C5A603D258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2735" y="4415604"/>
            <a:ext cx="4822031" cy="253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0547" y="4415604"/>
            <a:ext cx="3214688" cy="253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966B-5612-413A-8D65-C1DAC3A6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35234" rtl="0" eaLnBrk="1" latinLnBrk="0" hangingPunct="1">
        <a:lnSpc>
          <a:spcPct val="90000"/>
        </a:lnSpc>
        <a:spcBef>
          <a:spcPct val="0"/>
        </a:spcBef>
        <a:buNone/>
        <a:defRPr sz="30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808" indent="-158808" algn="l" defTabSz="635234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76425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794042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3pPr>
      <a:lvl4pPr marL="1111659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429276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746893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2064509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382126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699743" indent="-158808" algn="l" defTabSz="63523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617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5234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851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70467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8084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5701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3318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40935" algn="l" defTabSz="635234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b="40999"/>
          <a:stretch/>
        </p:blipFill>
        <p:spPr>
          <a:xfrm>
            <a:off x="0" y="-4107"/>
            <a:ext cx="14287498" cy="4764089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2" y="452121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24" y="486486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78" y="527410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80" y="554969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44" y="591714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30" y="536596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01" y="1634748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60" y="1641633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43" y="1616955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7" y="1611555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17" y="1616955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98" y="1611555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1641633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20" y="536596"/>
            <a:ext cx="914400" cy="12801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3992944" y="3078543"/>
            <a:ext cx="92613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A good science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f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iction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hows the reader an alien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w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orld</a:t>
            </a: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A great author takes you there.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Ray Jay Perreault</a:t>
            </a:r>
          </a:p>
        </p:txBody>
      </p:sp>
    </p:spTree>
    <p:extLst>
      <p:ext uri="{BB962C8B-B14F-4D97-AF65-F5344CB8AC3E}">
        <p14:creationId xmlns:p14="http://schemas.microsoft.com/office/powerpoint/2010/main" val="297525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20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Perreault</dc:creator>
  <cp:lastModifiedBy>Ray Perreault</cp:lastModifiedBy>
  <cp:revision>31</cp:revision>
  <dcterms:created xsi:type="dcterms:W3CDTF">2014-05-16T23:22:29Z</dcterms:created>
  <dcterms:modified xsi:type="dcterms:W3CDTF">2016-10-11T17:53:57Z</dcterms:modified>
</cp:coreProperties>
</file>