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457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114" y="9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0" y="748242"/>
            <a:ext cx="10287000" cy="1591733"/>
          </a:xfrm>
        </p:spPr>
        <p:txBody>
          <a:bodyPr anchor="b"/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2401359"/>
            <a:ext cx="10287000" cy="1103841"/>
          </a:xfrm>
        </p:spPr>
        <p:txBody>
          <a:bodyPr/>
          <a:lstStyle>
            <a:lvl1pPr marL="0" indent="0" algn="ctr">
              <a:buNone/>
              <a:defRPr sz="1600"/>
            </a:lvl1pPr>
            <a:lvl2pPr marL="304815" indent="0" algn="ctr">
              <a:buNone/>
              <a:defRPr sz="1333"/>
            </a:lvl2pPr>
            <a:lvl3pPr marL="609630" indent="0" algn="ctr">
              <a:buNone/>
              <a:defRPr sz="1200"/>
            </a:lvl3pPr>
            <a:lvl4pPr marL="914446" indent="0" algn="ctr">
              <a:buNone/>
              <a:defRPr sz="1067"/>
            </a:lvl4pPr>
            <a:lvl5pPr marL="1219261" indent="0" algn="ctr">
              <a:buNone/>
              <a:defRPr sz="1067"/>
            </a:lvl5pPr>
            <a:lvl6pPr marL="1524076" indent="0" algn="ctr">
              <a:buNone/>
              <a:defRPr sz="1067"/>
            </a:lvl6pPr>
            <a:lvl7pPr marL="1828891" indent="0" algn="ctr">
              <a:buNone/>
              <a:defRPr sz="1067"/>
            </a:lvl7pPr>
            <a:lvl8pPr marL="2133707" indent="0" algn="ctr">
              <a:buNone/>
              <a:defRPr sz="1067"/>
            </a:lvl8pPr>
            <a:lvl9pPr marL="2438522" indent="0" algn="ctr">
              <a:buNone/>
              <a:defRPr sz="106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1C0-BA61-4E64-A880-C1C5A603D258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3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1C0-BA61-4E64-A880-C1C5A603D258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74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2" y="243417"/>
            <a:ext cx="2957513" cy="387455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5" y="243417"/>
            <a:ext cx="8701088" cy="387455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1C0-BA61-4E64-A880-C1C5A603D258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331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1C0-BA61-4E64-A880-C1C5A603D258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14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1" y="1139826"/>
            <a:ext cx="11830050" cy="19018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1" y="3059642"/>
            <a:ext cx="11830050" cy="1000125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1C0-BA61-4E64-A880-C1C5A603D258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379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1217083"/>
            <a:ext cx="5829300" cy="29008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1217083"/>
            <a:ext cx="5829300" cy="29008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1C0-BA61-4E64-A880-C1C5A603D258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11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243417"/>
            <a:ext cx="11830050" cy="88370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2" y="1120775"/>
            <a:ext cx="5802510" cy="549275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2" y="1670050"/>
            <a:ext cx="5802510" cy="24563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5" y="1120775"/>
            <a:ext cx="5831087" cy="549275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5" y="1670050"/>
            <a:ext cx="5831087" cy="24563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1C0-BA61-4E64-A880-C1C5A603D258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666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1C0-BA61-4E64-A880-C1C5A603D258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44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1C0-BA61-4E64-A880-C1C5A603D258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50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304800"/>
            <a:ext cx="4423767" cy="1066800"/>
          </a:xfrm>
        </p:spPr>
        <p:txBody>
          <a:bodyPr anchor="b"/>
          <a:lstStyle>
            <a:lvl1pPr>
              <a:defRPr sz="213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658284"/>
            <a:ext cx="6943725" cy="3249083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1371600"/>
            <a:ext cx="4423767" cy="2541059"/>
          </a:xfrm>
        </p:spPr>
        <p:txBody>
          <a:bodyPr/>
          <a:lstStyle>
            <a:lvl1pPr marL="0" indent="0">
              <a:buNone/>
              <a:defRPr sz="1067"/>
            </a:lvl1pPr>
            <a:lvl2pPr marL="304815" indent="0">
              <a:buNone/>
              <a:defRPr sz="933"/>
            </a:lvl2pPr>
            <a:lvl3pPr marL="609630" indent="0">
              <a:buNone/>
              <a:defRPr sz="800"/>
            </a:lvl3pPr>
            <a:lvl4pPr marL="914446" indent="0">
              <a:buNone/>
              <a:defRPr sz="667"/>
            </a:lvl4pPr>
            <a:lvl5pPr marL="1219261" indent="0">
              <a:buNone/>
              <a:defRPr sz="667"/>
            </a:lvl5pPr>
            <a:lvl6pPr marL="1524076" indent="0">
              <a:buNone/>
              <a:defRPr sz="667"/>
            </a:lvl6pPr>
            <a:lvl7pPr marL="1828891" indent="0">
              <a:buNone/>
              <a:defRPr sz="667"/>
            </a:lvl7pPr>
            <a:lvl8pPr marL="2133707" indent="0">
              <a:buNone/>
              <a:defRPr sz="667"/>
            </a:lvl8pPr>
            <a:lvl9pPr marL="2438522" indent="0">
              <a:buNone/>
              <a:defRPr sz="6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1C0-BA61-4E64-A880-C1C5A603D258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947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304800"/>
            <a:ext cx="4423767" cy="1066800"/>
          </a:xfrm>
        </p:spPr>
        <p:txBody>
          <a:bodyPr anchor="b"/>
          <a:lstStyle>
            <a:lvl1pPr>
              <a:defRPr sz="213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658284"/>
            <a:ext cx="6943725" cy="3249083"/>
          </a:xfrm>
        </p:spPr>
        <p:txBody>
          <a:bodyPr anchor="t"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1371600"/>
            <a:ext cx="4423767" cy="2541059"/>
          </a:xfrm>
        </p:spPr>
        <p:txBody>
          <a:bodyPr/>
          <a:lstStyle>
            <a:lvl1pPr marL="0" indent="0">
              <a:buNone/>
              <a:defRPr sz="1067"/>
            </a:lvl1pPr>
            <a:lvl2pPr marL="304815" indent="0">
              <a:buNone/>
              <a:defRPr sz="933"/>
            </a:lvl2pPr>
            <a:lvl3pPr marL="609630" indent="0">
              <a:buNone/>
              <a:defRPr sz="800"/>
            </a:lvl3pPr>
            <a:lvl4pPr marL="914446" indent="0">
              <a:buNone/>
              <a:defRPr sz="667"/>
            </a:lvl4pPr>
            <a:lvl5pPr marL="1219261" indent="0">
              <a:buNone/>
              <a:defRPr sz="667"/>
            </a:lvl5pPr>
            <a:lvl6pPr marL="1524076" indent="0">
              <a:buNone/>
              <a:defRPr sz="667"/>
            </a:lvl6pPr>
            <a:lvl7pPr marL="1828891" indent="0">
              <a:buNone/>
              <a:defRPr sz="667"/>
            </a:lvl7pPr>
            <a:lvl8pPr marL="2133707" indent="0">
              <a:buNone/>
              <a:defRPr sz="667"/>
            </a:lvl8pPr>
            <a:lvl9pPr marL="2438522" indent="0">
              <a:buNone/>
              <a:defRPr sz="6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1C0-BA61-4E64-A880-C1C5A603D258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66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243417"/>
            <a:ext cx="11830050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1217083"/>
            <a:ext cx="11830050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4237567"/>
            <a:ext cx="30861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6E1C0-BA61-4E64-A880-C1C5A603D258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4237567"/>
            <a:ext cx="462915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4237567"/>
            <a:ext cx="30861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112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09630" rtl="0" eaLnBrk="1" latinLnBrk="0" hangingPunct="1">
        <a:lnSpc>
          <a:spcPct val="90000"/>
        </a:lnSpc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2408" indent="-152408" algn="l" defTabSz="60963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4572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375155" y="801007"/>
            <a:ext cx="8263462" cy="1046440"/>
          </a:xfrm>
          <a:prstGeom prst="rect">
            <a:avLst/>
          </a:prstGeom>
          <a:noFill/>
        </p:spPr>
        <p:txBody>
          <a:bodyPr wrap="square" lIns="60960" tIns="30480" rIns="60960" bIns="30480">
            <a:spAutoFit/>
          </a:bodyPr>
          <a:lstStyle/>
          <a:p>
            <a:pPr algn="ctr"/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 good Sci-Fi author takes you to an alien world; a great Sci-Fi author leaves you there.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5252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19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Ray Perreault</dc:creator>
  <cp:lastModifiedBy>Ray Perreault</cp:lastModifiedBy>
  <cp:revision>6</cp:revision>
  <dcterms:created xsi:type="dcterms:W3CDTF">2014-05-16T23:22:29Z</dcterms:created>
  <dcterms:modified xsi:type="dcterms:W3CDTF">2015-01-24T01:30:11Z</dcterms:modified>
</cp:coreProperties>
</file>