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4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748242"/>
            <a:ext cx="10287000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2401359"/>
            <a:ext cx="10287000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2" y="243417"/>
            <a:ext cx="2957513" cy="38745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243417"/>
            <a:ext cx="8701088" cy="38745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3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1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1" y="1139826"/>
            <a:ext cx="11830050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1" y="3059642"/>
            <a:ext cx="11830050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7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217083"/>
            <a:ext cx="582930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1217083"/>
            <a:ext cx="5829300" cy="2900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1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243417"/>
            <a:ext cx="11830050" cy="8837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2" y="1120775"/>
            <a:ext cx="5802510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2" y="1670050"/>
            <a:ext cx="5802510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1120775"/>
            <a:ext cx="5831087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1670050"/>
            <a:ext cx="5831087" cy="24563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6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4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304800"/>
            <a:ext cx="4423767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658284"/>
            <a:ext cx="6943725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1371600"/>
            <a:ext cx="4423767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4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304800"/>
            <a:ext cx="4423767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658284"/>
            <a:ext cx="6943725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1371600"/>
            <a:ext cx="4423767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6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243417"/>
            <a:ext cx="118300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1217083"/>
            <a:ext cx="118300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4237567"/>
            <a:ext cx="30861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E1C0-BA61-4E64-A880-C1C5A603D258}" type="datetimeFigureOut">
              <a:rPr lang="en-US" smtClean="0"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4237567"/>
            <a:ext cx="46291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4237567"/>
            <a:ext cx="30861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966B-5612-413A-8D65-C1DAC3A67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457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66271" y="962026"/>
            <a:ext cx="5418662" cy="2277547"/>
          </a:xfrm>
          <a:prstGeom prst="rect">
            <a:avLst/>
          </a:prstGeom>
          <a:noFill/>
        </p:spPr>
        <p:txBody>
          <a:bodyPr wrap="square" lIns="60960" tIns="30480" rIns="60960" bIns="30480">
            <a:spAutoFit/>
          </a:bodyPr>
          <a:lstStyle/>
          <a:p>
            <a:pPr algn="ctr"/>
            <a:r>
              <a:rPr 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 good Sci-Fi author takes </a:t>
            </a:r>
            <a:r>
              <a:rPr lang="en-US" sz="36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you </a:t>
            </a:r>
            <a:r>
              <a:rPr lang="en-US" sz="36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to an </a:t>
            </a:r>
            <a:r>
              <a:rPr 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alien world; a great Sci-Fi </a:t>
            </a:r>
            <a:r>
              <a:rPr 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author </a:t>
            </a:r>
            <a:r>
              <a:rPr 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leaves you there.</a:t>
            </a:r>
            <a:endParaRPr 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5252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19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 Perreault</dc:creator>
  <cp:lastModifiedBy>Ray Perreault</cp:lastModifiedBy>
  <cp:revision>5</cp:revision>
  <dcterms:created xsi:type="dcterms:W3CDTF">2014-05-16T23:22:29Z</dcterms:created>
  <dcterms:modified xsi:type="dcterms:W3CDTF">2014-11-29T18:16:22Z</dcterms:modified>
</cp:coreProperties>
</file>